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0.jpg" ContentType="image/gif"/>
  <Override PartName="/ppt/media/image100.jpg" ContentType="image/gif"/>
  <Override PartName="/ppt/media/image104.jpg" ContentType="image/gif"/>
  <Override PartName="/ppt/media/image106.jpg" ContentType="image/png"/>
  <Override PartName="/ppt/media/image114.jpg" ContentType="image/gif"/>
  <Override PartName="/ppt/media/image122.jpg" ContentType="image/png"/>
  <Override PartName="/ppt/media/image132.jpg" ContentType="image/png"/>
  <Override PartName="/ppt/media/image169.jpg" ContentType="image/png"/>
  <Override PartName="/ppt/media/image173.jpg" ContentType="image/gif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1EFA3-494D-4D2D-BF14-57C15CD9DFD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15FA4-3209-428A-9442-0877DD4C5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37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3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0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06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8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3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2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4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67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3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183E-9A7C-4D25-8131-56250FFEC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5B160-5218-4607-9BB0-2866F29BB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30EA-114A-4CCC-A97F-057D733B4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20213-24B0-4FBC-99AF-01F7E971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4AE1-7A78-4FB7-9763-7230F4D1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0187-9A92-4BD1-9804-152F55AB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D8911-1D5B-4324-AF46-8FE536BDC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09EE8-ED46-4C9D-8458-D0B51F40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893F3-F5C8-4BF9-95E0-0188F413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B7D00-4B47-4394-9905-A425E786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4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52E3E-CF3A-4042-A948-2940BF0B5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34429-151B-4C28-A751-35D199733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521F-BD88-4F7C-8F2F-4649C2FD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F2661-40C3-4CD6-947C-31A7F661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B937-4037-46B0-83C5-5B6A8221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0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7779-5104-4645-B2AD-7B162B3F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47C96-139E-4856-975E-FEB493A8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90F7-B3E4-44A4-93C5-31F7DC40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617AC-44F9-4B3B-B7BF-ECBD9908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F145C-A22F-4349-B23A-B9A10E09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7B1A-F6E4-498B-A9C9-50EDD7DE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CFC07-53F2-4817-9A75-25B37F65E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BA82-F76F-4FFD-B4CE-1C187BD7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FEB52-EAA0-4A8E-AF35-39B607B1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6C73-5EA1-4FA2-A636-C0DFB686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7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7003-7F5A-43FC-A237-1273F910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DB1E-9708-4470-81AD-787730ECA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B1DD3-2636-4B5F-90BF-6AE6C92DF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A6457-6C3A-477D-92DE-D373A01F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8680F-5B60-4450-A792-F3974EB4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DA2E8-BD61-4031-9B01-40499F05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8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AB91-06BF-44F5-87BE-0089E4B5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6C47-C9E3-418B-91D5-38A23008F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A972-0D74-4715-B76D-573EF378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EB7DB-2101-46C2-86D8-05F944AB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2715A-E899-4EF0-A762-90D9B27FE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8E637-0EC5-4123-ACB8-A6971138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5F19C-88C3-497B-8F33-397D1412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E5CAD-AA57-4957-A615-01020DCD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4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3F1C-9F33-4F5E-8899-436DEB34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9A13A-D054-4F97-AFD5-2D9266C3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72A7A-D372-4933-8B73-5A00E741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6C540-36C7-4A45-805D-DC45A9DB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4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208C8-939C-4924-8393-1D8A205F5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894C4-F18C-4CB7-82D7-9982D770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4F2D8-BDD7-424D-9127-6D01B9EF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5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56AB-CA83-42D6-AB57-4603D18D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22F4-AE68-44A4-B341-F821E347D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B43B4-BA13-48B0-B233-0074E71F6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9BE47-B21E-4629-B96E-4F63113C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2B807-1650-46FD-8F29-CBC1C1BE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C87B5-EBF7-47BF-B0FF-9B3F53B4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2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A133-4FDA-4315-BA0D-EE170D1C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85074-F5B2-42A7-8D76-8F0B8A9C4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16E91-D4A3-4EC2-85CF-F8F8C5615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A5612-5AE4-4558-909F-0CA538A2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3EA1-7826-40EA-9575-2CB6AE42A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4D326-D54E-4525-A5FA-440FA97F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9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73DBF-7958-4D03-B253-4A9492DF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AC5F2-DF83-412A-95F4-F5C8D20FD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178C-6660-46AD-AEE1-42B7BDEEE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32FC-2576-422A-A3FF-7F0B2B7D95F6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750B-BC69-42B9-B598-5C27D647A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EE959-F643-4E3F-830D-ED73C9CBC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3457-6E67-4310-B063-8B0E62D0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4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732624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DE1CB-BE5D-4908-965C-52AD2B04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457C3-E826-4F18-AA15-55C47C91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537" y="1086677"/>
            <a:ext cx="3540613" cy="45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E7A4-9954-403C-BF06-53A5CFB3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40" y="1323576"/>
            <a:ext cx="3244414" cy="4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6B99D-4EB5-4B4B-AE97-9D7FE0EC3E0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6"/>
          <a:stretch/>
        </p:blipFill>
        <p:spPr bwMode="auto">
          <a:xfrm>
            <a:off x="7082971" y="800371"/>
            <a:ext cx="3831771" cy="2291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289" y="3091542"/>
            <a:ext cx="4487594" cy="31263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Multitude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people represents a lot of people, which is a crowd or multitude.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D8309-63BF-4251-BF09-E4D627C7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80" y="1616672"/>
            <a:ext cx="3662857" cy="39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59902-9EAA-4545-93C5-4B1A80B80E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29" y="874304"/>
            <a:ext cx="4601027" cy="287038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2260" y="4035894"/>
            <a:ext cx="3567340" cy="22778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Cross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Jesus is the King on the cross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F029E-D2C3-4A98-87AD-1A7B2869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39" y="1516155"/>
            <a:ext cx="3047462" cy="40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F148C-4F20-4828-A9B5-A293FD4C0F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86" y="787808"/>
            <a:ext cx="3701143" cy="282624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4070219"/>
            <a:ext cx="4557486" cy="217764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Father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God is King and Father of Jesus Christ and those who believe in Jesus.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C4276-3D4C-465E-B5D0-B8DE8BF2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45" y="1341364"/>
            <a:ext cx="3445525" cy="42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61199-6CE5-46C5-A136-5217E5B2BC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6" y="905060"/>
            <a:ext cx="4159921" cy="298476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5" y="4211794"/>
            <a:ext cx="4261521" cy="20003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 + God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Heaven is God’s house.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651A4-D716-4562-B0E8-7CEB5A5E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592" y="1577389"/>
            <a:ext cx="3588103" cy="439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20E78-704F-4D03-8E1D-E2C6676BE67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15"/>
          <a:stretch/>
        </p:blipFill>
        <p:spPr>
          <a:xfrm rot="10800000" flipV="1">
            <a:off x="7369316" y="754940"/>
            <a:ext cx="3165053" cy="283365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229" y="407910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A8002-8794-4DD5-A3CC-6B92997C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19" y="1888371"/>
            <a:ext cx="4006564" cy="34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AADF3-7C06-4008-97B8-5E4BD4AD9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740230"/>
            <a:ext cx="2365829" cy="255262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971" y="3422847"/>
            <a:ext cx="4688115" cy="30069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Desire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Love +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heart loves something, you desire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F5E66-99FE-4FA4-B174-2CBD84675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69" y="1769403"/>
            <a:ext cx="3896772" cy="355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B88FB-E0AD-4995-A695-7D5160702B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36" y="798286"/>
            <a:ext cx="3295015" cy="197394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543" y="2987419"/>
            <a:ext cx="4688114" cy="31221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+ Mouth + Desire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emphatically talking about something you desire, you are begging.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757A6-8501-4E1A-AF8C-E9E3B3D1C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92" y="1351053"/>
            <a:ext cx="3490002" cy="42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9C369-A7CE-4F6C-A765-A9895D3A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139" y="2331312"/>
            <a:ext cx="7952176" cy="17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C83ED-8848-4C76-8C0B-DFDA2A340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8" y="2585755"/>
            <a:ext cx="10542870" cy="1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311727" y="5767485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2EEF4-E371-40E8-B353-E9790C0D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9DF4B-C3B9-48EE-BD6F-63E40FC6F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83" y="831154"/>
            <a:ext cx="4335915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DD33D-3094-4E1A-9DF0-F21948F2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32" y="2755780"/>
            <a:ext cx="8241962" cy="16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689E51-4891-42CD-A13B-46569D28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5" y="2622087"/>
            <a:ext cx="11436229" cy="18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2EED7-97B9-415C-B669-0E592FDC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650" y="1870222"/>
            <a:ext cx="5066067" cy="26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4AAE2-6ACC-45EA-ADF8-8A0405B2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80" y="2482808"/>
            <a:ext cx="6804452" cy="160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FFBA-D3C6-45EB-9213-C5AFC6C6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60" y="2532793"/>
            <a:ext cx="6388666" cy="17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FB53B-3008-48A5-A419-F9607E06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51" y="2487047"/>
            <a:ext cx="4066432" cy="20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AAE89-E18A-49AD-83D4-53EEBBC3E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77" y="2541655"/>
            <a:ext cx="7471092" cy="16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7439B-5C8C-4DD0-9887-0D5AFEE3A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044" y="2388926"/>
            <a:ext cx="4816749" cy="180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864A3-8718-44D7-929E-8781278C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85" y="2531938"/>
            <a:ext cx="6223851" cy="16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F879F-EE16-4449-BD6C-D8A73D73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546" y="2604170"/>
            <a:ext cx="4901690" cy="17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12958" y="5568317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9B3F0-AC0E-4CCB-ACFD-C81A64E3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8AACE-9A05-4E12-B543-9F902E07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060" y="1092994"/>
            <a:ext cx="4880707" cy="42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571" y="4824839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5670ED-EFDB-4C1A-8156-DBE6E439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21" y="1904089"/>
            <a:ext cx="4345053" cy="3223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DCE14-253B-4A38-899C-9DEECCB42B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69866"/>
            <a:ext cx="4186627" cy="34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AA43E-CCF6-4272-AD42-072A0F9FE4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b="30684"/>
          <a:stretch/>
        </p:blipFill>
        <p:spPr>
          <a:xfrm>
            <a:off x="7185805" y="897146"/>
            <a:ext cx="3808168" cy="2932981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3894989"/>
            <a:ext cx="1915886" cy="23368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15BC8-CEE6-4320-9C54-F9CD04E8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C3AE0-0F06-46B8-8281-1A13B2B8CA2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0" b="28022"/>
          <a:stretch/>
        </p:blipFill>
        <p:spPr bwMode="auto">
          <a:xfrm>
            <a:off x="7073659" y="1052422"/>
            <a:ext cx="3896544" cy="3312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99C59-7BF0-47B2-86F2-ED19AA6B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57" y="1817863"/>
            <a:ext cx="3881500" cy="39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518" y="5210057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87497-415E-4318-AB70-DC5F675B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44" y="1145205"/>
            <a:ext cx="2388929" cy="4852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E05223-346C-41EC-B88C-B4F5B8572B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92" y="952446"/>
            <a:ext cx="3725531" cy="41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12A34-9809-4FFC-AEFE-701BB64C36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/>
        </p:blipFill>
        <p:spPr bwMode="auto">
          <a:xfrm>
            <a:off x="7125420" y="780936"/>
            <a:ext cx="3816244" cy="3459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4578" y="4539635"/>
            <a:ext cx="1973483" cy="18330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Every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17668-FC83-44E2-BA50-BCF3908DE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91" y="1587153"/>
            <a:ext cx="3877717" cy="39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F5F32-0998-4BE9-B647-D19E32FB6D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t="7718" r="-391" b="29809"/>
          <a:stretch/>
        </p:blipFill>
        <p:spPr>
          <a:xfrm>
            <a:off x="6859561" y="1133863"/>
            <a:ext cx="4474780" cy="316589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B4096-1993-4349-817C-0C66016C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6" y="1879138"/>
            <a:ext cx="4277563" cy="30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1271" y="5568317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A1A52-BA26-402E-8DFE-C24FF701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F0335-2B2A-4B26-930A-4F1B480C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434" y="770617"/>
            <a:ext cx="3964819" cy="47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15AB-49F8-4F59-850D-DDDE33CEF76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3" b="23305"/>
          <a:stretch/>
        </p:blipFill>
        <p:spPr bwMode="auto">
          <a:xfrm>
            <a:off x="7065034" y="1104181"/>
            <a:ext cx="3866606" cy="3562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254" y="5176817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90BCE-50EB-45A5-B321-50EA6675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79" y="1709277"/>
            <a:ext cx="3734159" cy="369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6860" y="4584885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7A6B6-A258-4381-9898-443DAABE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95" y="1197189"/>
            <a:ext cx="3413048" cy="4352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D9C99-FC01-4BD0-A1AF-D148C419CF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75" y="938880"/>
            <a:ext cx="4017023" cy="335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9B2DD88F-367D-415D-A8AF-378AEF7DE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075" y="5007829"/>
            <a:ext cx="1457553" cy="8280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You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33C38-51CD-41F5-A47D-A1A7B9CB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71" y="2478904"/>
            <a:ext cx="4102541" cy="2278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03C02-0F58-4F49-95B6-0FC372E150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92" y="917558"/>
            <a:ext cx="4083330" cy="39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75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316FD8B-9E69-4D90-8F9A-DFF3707D8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134" y="4212981"/>
            <a:ext cx="2590214" cy="19486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Shield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Protect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Guard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5546B-448C-4EAD-9896-49CD900E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80" y="1755267"/>
            <a:ext cx="3060857" cy="3632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3A070-92B2-40E7-8CE5-994A85558D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68" y="765023"/>
            <a:ext cx="3550172" cy="33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56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246" y="4540542"/>
            <a:ext cx="2433711" cy="13256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Forward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A03FD-EA3F-4005-AE3E-906849117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40" y="2202986"/>
            <a:ext cx="3685515" cy="2383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ABD3FD-FFE9-4406-A016-CCD6E6CC8D5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51" y="769116"/>
            <a:ext cx="3711389" cy="35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9F40D-144A-400F-BED8-10E0741EB11A}"/>
              </a:ext>
            </a:extLst>
          </p:cNvPr>
          <p:cNvSpPr txBox="1"/>
          <p:nvPr/>
        </p:nvSpPr>
        <p:spPr>
          <a:xfrm>
            <a:off x="1561514" y="1940245"/>
            <a:ext cx="54954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“  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7123044" y="2617522"/>
            <a:ext cx="434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Quotation Marks</a:t>
            </a:r>
          </a:p>
        </p:txBody>
      </p:sp>
    </p:spTree>
    <p:extLst>
      <p:ext uri="{BB962C8B-B14F-4D97-AF65-F5344CB8AC3E}">
        <p14:creationId xmlns:p14="http://schemas.microsoft.com/office/powerpoint/2010/main" val="1231452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71830-6A49-4566-BAA7-E46D5AB2CE1F}"/>
              </a:ext>
            </a:extLst>
          </p:cNvPr>
          <p:cNvSpPr txBox="1"/>
          <p:nvPr/>
        </p:nvSpPr>
        <p:spPr>
          <a:xfrm>
            <a:off x="1814222" y="755305"/>
            <a:ext cx="4023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7464130" y="2925129"/>
            <a:ext cx="297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 Mark</a:t>
            </a:r>
          </a:p>
        </p:txBody>
      </p:sp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99803-60BD-48BF-962C-FB311BB0F45E}"/>
              </a:ext>
            </a:extLst>
          </p:cNvPr>
          <p:cNvSpPr txBox="1"/>
          <p:nvPr/>
        </p:nvSpPr>
        <p:spPr>
          <a:xfrm>
            <a:off x="2147362" y="755305"/>
            <a:ext cx="42203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dirty="0">
                <a:highlight>
                  <a:srgbClr val="FFFF00"/>
                </a:highlight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7259440" y="2630659"/>
            <a:ext cx="427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Exclamation Mark</a:t>
            </a:r>
          </a:p>
        </p:txBody>
      </p:sp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DE9B8-A81A-4A01-A60C-13E8A36FF1C8}"/>
              </a:ext>
            </a:extLst>
          </p:cNvPr>
          <p:cNvSpPr txBox="1"/>
          <p:nvPr/>
        </p:nvSpPr>
        <p:spPr>
          <a:xfrm>
            <a:off x="1757545" y="755305"/>
            <a:ext cx="26869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0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92453" y="3052444"/>
            <a:ext cx="431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Period</a:t>
            </a:r>
          </a:p>
        </p:txBody>
      </p:sp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101272" y="558260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B4A4C-CA5B-4939-AE00-3392FA099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63" y="1505268"/>
            <a:ext cx="4179304" cy="3738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36E05-EACD-4F2A-873E-ACCA3A74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593" y="874630"/>
            <a:ext cx="2478499" cy="454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118C2-7184-462A-A33B-90FD3189F2B7}"/>
              </a:ext>
            </a:extLst>
          </p:cNvPr>
          <p:cNvSpPr txBox="1"/>
          <p:nvPr/>
        </p:nvSpPr>
        <p:spPr>
          <a:xfrm>
            <a:off x="1350497" y="755305"/>
            <a:ext cx="41499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0" dirty="0">
                <a:highlight>
                  <a:srgbClr val="FFFF00"/>
                </a:highlight>
              </a:rPr>
              <a:t>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6850966" y="2925129"/>
            <a:ext cx="386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Comma</a:t>
            </a:r>
          </a:p>
        </p:txBody>
      </p:sp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BE6A3-C195-401E-A3A9-812653EA69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30" y="715813"/>
            <a:ext cx="3280228" cy="273929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0D72004-A146-4584-9CF4-3B53F0FA6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1451" y="3587829"/>
            <a:ext cx="4640785" cy="27927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Command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Exclamation Point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are telling someone emphatically to do something, you are giving a command.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6B2D0-7F4C-4AD5-A979-059D9C61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49" y="1615786"/>
            <a:ext cx="3959738" cy="39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2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FBD20-6CCC-499A-8165-1C5F328B42D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4" y="843642"/>
            <a:ext cx="2902856" cy="269784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F776234-BB92-4CC9-8926-2B0ACCE25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057" y="3399154"/>
            <a:ext cx="4615543" cy="28487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Ask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Questioned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Mark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mouth that has a question inside is asking something.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533F5-A4CF-4186-AF4F-9BB90566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4" y="1206272"/>
            <a:ext cx="4420849" cy="43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1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246D-1FEF-4A6F-9C4F-62EAA8300B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58" y="736792"/>
            <a:ext cx="3628571" cy="257964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57A81D9-F3C5-4894-99B5-072B0D622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776" y="3316434"/>
            <a:ext cx="4676581" cy="29314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Clean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+ Water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doing something good with water, you are washing something or making something clean.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4C655-374C-43B3-AE8D-BA2A5FC6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44" y="1310468"/>
            <a:ext cx="2891796" cy="4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67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14</a:t>
            </a:r>
          </a:p>
        </p:txBody>
      </p:sp>
    </p:spTree>
    <p:extLst>
      <p:ext uri="{BB962C8B-B14F-4D97-AF65-F5344CB8AC3E}">
        <p14:creationId xmlns:p14="http://schemas.microsoft.com/office/powerpoint/2010/main" val="824590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74605-DF44-49F0-A40F-77F81AD0EA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14" y="1043486"/>
            <a:ext cx="2917372" cy="230931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0057" y="3628571"/>
            <a:ext cx="4034300" cy="2641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Air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sigh is the sound you make when air comes out of your mouth.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97CF7-F9B5-4BE6-9F57-6A831F35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14" y="1493053"/>
            <a:ext cx="4125630" cy="41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38B4F-653C-4459-92E0-B1B0895633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1" y="794203"/>
            <a:ext cx="2598056" cy="313916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321" y="4613909"/>
            <a:ext cx="3727938" cy="14774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touching a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C4D57-D810-4A43-B7D2-2E3CDC72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1074021"/>
            <a:ext cx="3246802" cy="47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10773-660E-4E25-9461-21A8EE0BCD8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75" y="857024"/>
            <a:ext cx="3202137" cy="257197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77BB91DD-7601-49E8-92E7-DC5C7D6A1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8" y="3568730"/>
            <a:ext cx="4459201" cy="26791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Repeat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Mouths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have to say something over and over again, you are repeating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550CC-A34C-4040-BCB3-043F850C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79" y="1718448"/>
            <a:ext cx="3715514" cy="37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9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F0D7-82AA-4C28-A722-AC5B31AF44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57" y="950504"/>
            <a:ext cx="2641600" cy="2199095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6672" y="3565875"/>
            <a:ext cx="4444370" cy="25881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Mouth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nothing coming out of a person’s mouth, that person is mute.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58B86-34F8-4DBD-98BD-AB592307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73" y="1599835"/>
            <a:ext cx="3794639" cy="38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F775D-9761-4B4D-A211-39644A89F34E}"/>
              </a:ext>
            </a:extLst>
          </p:cNvPr>
          <p:cNvSpPr txBox="1"/>
          <p:nvPr/>
        </p:nvSpPr>
        <p:spPr>
          <a:xfrm>
            <a:off x="-174171" y="181333"/>
            <a:ext cx="10679675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25F1A-1EA5-47CB-B4B8-473126572D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43" y="991415"/>
            <a:ext cx="3657600" cy="2390413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629FE8BD-4C2C-442D-8354-F304DD5DE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5543" y="3973649"/>
            <a:ext cx="3454400" cy="22820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Big + Eat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eat a lot at a feast.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45AA7-2587-4217-ABBC-D179A2D1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25" y="1308217"/>
            <a:ext cx="2678182" cy="44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3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32091" y="5757097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Two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713E8-79AD-43C6-8404-6FD6DB96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29" y="1471952"/>
            <a:ext cx="3757497" cy="3840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DD6976-AE2F-4933-8BA9-C3B667D5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19" y="788042"/>
            <a:ext cx="2577688" cy="48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B3B94-3C37-46E9-A4D3-506F826FC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902" y="916924"/>
            <a:ext cx="3439884" cy="2987418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7138A3BD-9A6F-4852-B4DD-DACFCE674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2155" y="3756075"/>
            <a:ext cx="4501660" cy="24917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Stop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End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use your hand to end something, you are stopping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16C44-39F8-456D-884A-A3829F70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57" y="1510512"/>
            <a:ext cx="3948963" cy="42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43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CC18A-3EB6-4D1A-8F15-A82DA09566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4244" y="749927"/>
            <a:ext cx="2235200" cy="2958557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47174A2E-409B-4CD6-AD71-4AA9CA1D6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612" y="3875314"/>
            <a:ext cx="4767624" cy="23725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Lower (verb)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Down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using your hand to bring something down, you are lowering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2676B-FA26-412C-BF21-C428E8B2D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87" y="1589184"/>
            <a:ext cx="3833532" cy="40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50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F41F3-A8DF-4B74-9010-83A0886F5B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2571" y="874894"/>
            <a:ext cx="2946400" cy="2419849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A44D9C2-A763-4DAE-BC45-EC65F012D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133" y="3395954"/>
            <a:ext cx="4413616" cy="24140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Clean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make something clean with your hand, you are washing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7039A-4251-4FB7-80C1-640D5EA72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30" y="1495304"/>
            <a:ext cx="3834417" cy="38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31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8D85-918A-4118-B600-B9F9D4FC282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43" y="793658"/>
            <a:ext cx="3881615" cy="3089025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5BB889C-C252-4D15-9044-A6F86735C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9772" y="4044032"/>
            <a:ext cx="3881615" cy="14956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 + Arrow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Pointing to the side of the thing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7FF5B-FAAF-4A37-9F29-DB3F9ACD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82" y="1742211"/>
            <a:ext cx="4054438" cy="33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6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15</a:t>
            </a:r>
          </a:p>
        </p:txBody>
      </p:sp>
    </p:spTree>
    <p:extLst>
      <p:ext uri="{BB962C8B-B14F-4D97-AF65-F5344CB8AC3E}">
        <p14:creationId xmlns:p14="http://schemas.microsoft.com/office/powerpoint/2010/main" val="3513855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3F172-EE1C-4E5A-B458-0BD54E40ACC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 b="10992"/>
          <a:stretch/>
        </p:blipFill>
        <p:spPr bwMode="auto">
          <a:xfrm>
            <a:off x="7489371" y="913038"/>
            <a:ext cx="2946399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3B2F103-348C-439D-8562-FBAFF8BCB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436" y="4045597"/>
            <a:ext cx="4756267" cy="21670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 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arrow is entering or going into the door.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D89F8-5938-41FE-ABF6-A3B0D3DA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41" y="1981531"/>
            <a:ext cx="4115632" cy="33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92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0A3-36FB-47D6-B6F0-B2375774870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"/>
          <a:stretch/>
        </p:blipFill>
        <p:spPr bwMode="auto">
          <a:xfrm>
            <a:off x="6890815" y="808400"/>
            <a:ext cx="4122057" cy="2225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4C58FB8-94A4-4157-AA07-ADE4AD374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057" y="3231750"/>
            <a:ext cx="4557486" cy="2762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                          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Slow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 + Forward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moving forward little by little, you are moving slow.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A00F5-646B-4544-9C4E-41D81DD10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46" y="1713984"/>
            <a:ext cx="3689724" cy="37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1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CB869-DE29-4A8E-A605-E13C0E1D59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58" y="868407"/>
            <a:ext cx="4238172" cy="174416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CFC95AF-09C7-46C5-8A33-1AA4DFB43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049" y="3474720"/>
            <a:ext cx="3798277" cy="15755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Between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in between two lines.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FC074-B1A6-4CDC-B81E-1DA0EDB4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88" y="1553020"/>
            <a:ext cx="2638595" cy="41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3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13C0E-576A-42BE-9273-76DFAC598F5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85" y="981211"/>
            <a:ext cx="3933371" cy="290861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B5660079-16C5-4113-A7B7-269003046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6" y="4328327"/>
            <a:ext cx="4136570" cy="19273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Bottom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with an arrow pointing to the bottom of the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8BF7E-7E0E-4959-A917-A47B752A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52" y="2314259"/>
            <a:ext cx="4829936" cy="25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0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0926D-6503-4E90-B494-08876555FF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43" y="933735"/>
            <a:ext cx="4122057" cy="231366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9511CB64-C43C-4895-931F-66E7208E9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286" y="3762561"/>
            <a:ext cx="4093027" cy="19594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Through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Arrow going through the thing</a:t>
            </a: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FD3FB-BC33-4AEE-A74A-09E9FC4C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41" y="1755072"/>
            <a:ext cx="3957209" cy="371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101272" y="5282567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F8E17-DF5B-4B0F-931A-1308EB0F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A1972-B2BF-4FA0-AE6E-AF1A9DEA9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316" y="960598"/>
            <a:ext cx="2139054" cy="432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75753-5360-419B-85D7-B526751261A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1"/>
          <a:stretch/>
        </p:blipFill>
        <p:spPr bwMode="auto">
          <a:xfrm>
            <a:off x="7155543" y="970415"/>
            <a:ext cx="3222171" cy="2556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1629A1F0-E15A-4C9D-BE72-FA9342A90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330" y="3914289"/>
            <a:ext cx="4093028" cy="1644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Under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Dot under the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BDAAD-D0D8-4872-BBBD-463A831A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64" y="1776858"/>
            <a:ext cx="3400088" cy="32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0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EBC9-4A59-4B6F-8DCA-AC1F32C1F10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4" y="811847"/>
            <a:ext cx="3410856" cy="307798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BD4AD63-0E75-4154-8D84-1F9913CE8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829" y="4170519"/>
            <a:ext cx="3831771" cy="20356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Above</a:t>
            </a:r>
            <a:endParaRPr lang="en-US" sz="36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Over</a:t>
            </a:r>
            <a:endParaRPr lang="en-US" sz="36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Up + Thing</a:t>
            </a:r>
            <a:endParaRPr lang="en-US" sz="20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A3091-7AAC-4F22-85D3-7A9F531EE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48" y="1530546"/>
            <a:ext cx="3178040" cy="398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44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F85D9-1D4B-4619-A8C7-3FE762F57AE4}"/>
              </a:ext>
            </a:extLst>
          </p:cNvPr>
          <p:cNvSpPr txBox="1"/>
          <p:nvPr/>
        </p:nvSpPr>
        <p:spPr>
          <a:xfrm>
            <a:off x="852241" y="447529"/>
            <a:ext cx="11030857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F3F68-3AC2-47F4-BC07-5E13530635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86" y="1152117"/>
            <a:ext cx="3323771" cy="257805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976DDD45-B733-4F7E-93C3-EA8B0F98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644" y="4031979"/>
            <a:ext cx="4470399" cy="1991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Front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 Front Of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thing in front of small thing</a:t>
            </a: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B54C0-7F84-4E87-9025-C3AF9503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41" y="1593599"/>
            <a:ext cx="3583891" cy="406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21803-9AF2-4552-A56E-B71B4C38F378}"/>
              </a:ext>
            </a:extLst>
          </p:cNvPr>
          <p:cNvSpPr txBox="1"/>
          <p:nvPr/>
        </p:nvSpPr>
        <p:spPr>
          <a:xfrm>
            <a:off x="1248228" y="-261257"/>
            <a:ext cx="1072321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46030-582B-4F96-9AB7-3F90DE774FC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44" y="963026"/>
            <a:ext cx="3323770" cy="268005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562CACF-BA48-45F7-AFDE-A4C9E3DB1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5501" y="3837655"/>
            <a:ext cx="4252686" cy="22568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 top of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Arrow pointing to the top of the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2B283-D09C-4B4C-B5A2-95613DC1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36" y="1824147"/>
            <a:ext cx="3206557" cy="34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32CB6-5FB0-42B0-9B1C-8733BBD3194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1" y="858158"/>
            <a:ext cx="2815772" cy="330744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009C4D4-CFD5-465B-BF61-D8BD1777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2684" y="4448371"/>
            <a:ext cx="4058320" cy="15454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Behind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 thing with big thing behind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84613-CEF6-4AA2-A6CF-B1E1154C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90" y="1962886"/>
            <a:ext cx="3814825" cy="33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30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16</a:t>
            </a:r>
          </a:p>
        </p:txBody>
      </p:sp>
    </p:spTree>
    <p:extLst>
      <p:ext uri="{BB962C8B-B14F-4D97-AF65-F5344CB8AC3E}">
        <p14:creationId xmlns:p14="http://schemas.microsoft.com/office/powerpoint/2010/main" val="1387003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DE0A9-0DF4-48DA-A03B-DB84DE10D92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73" y="869949"/>
            <a:ext cx="2815770" cy="280216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DAE22CA0-6D46-4378-B31A-6A3316746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2492" y="3820893"/>
            <a:ext cx="4346917" cy="23407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Body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with a circle around him.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circle indicates it is talking about the person’s body.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469A-4732-452A-B0EC-CF50AE2B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54" y="1637375"/>
            <a:ext cx="3664508" cy="38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62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663DB-375A-4F74-9965-5C52540F6B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3" y="964792"/>
            <a:ext cx="2046514" cy="260572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87272DC-457E-44A5-B381-461301988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570515"/>
            <a:ext cx="4644571" cy="24093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Lamp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 +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light (sun) is coming from an object, that object is a lamp.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7A033-7AE4-4DB4-BFAF-AEF8D6FE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50" y="1516200"/>
            <a:ext cx="2899716" cy="42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3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05419-ECBF-4463-B6D2-9F9C0002E2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58" y="717452"/>
            <a:ext cx="2307771" cy="288413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C8E2A83A-79F4-4AF3-BA81-EEA70B627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342" y="3601591"/>
            <a:ext cx="4909624" cy="27806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Lift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Raise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Up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use your hand to bring something up, you are lifting or raising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0520F-0E96-4FC1-AA0C-330BFD57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84" y="1581348"/>
            <a:ext cx="3727876" cy="38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8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AD400-391F-4E90-B0ED-1828D8338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2" y="838969"/>
            <a:ext cx="3515806" cy="221816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15227A92-A484-4967-9A0B-CF2BFFA71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288" y="3553140"/>
            <a:ext cx="4445391" cy="24740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Before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Backward +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thing with an arrow pointing backward indicating what happened before the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33FBF-F82B-4ACD-AB41-C5F4D30F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47" y="1853613"/>
            <a:ext cx="4184019" cy="339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6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63975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06AFC-3A07-46F8-B05A-580374C5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5824C2-81A5-4471-B168-F7D27F8A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160" y="914400"/>
            <a:ext cx="2627366" cy="464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827E5-6E6F-44ED-A1E0-2842916A2C2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14" y="834934"/>
            <a:ext cx="3033486" cy="2721065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B17303EB-CEAA-44F0-855F-9BC95D32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943" y="3807836"/>
            <a:ext cx="4702628" cy="24913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After</a:t>
            </a:r>
            <a:endParaRPr lang="en-US" sz="36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Thing + Forward</a:t>
            </a:r>
            <a:endParaRPr lang="en-US" sz="20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 arrow is moving past the thing.  It shows what is coming after the thing.</a:t>
            </a:r>
            <a:endParaRPr lang="en-US" sz="20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B5A92-982D-4473-8C4B-93071967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29" y="1760418"/>
            <a:ext cx="4374547" cy="3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3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27F24-538B-4197-BA9C-36C6B7A4EA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71" y="939981"/>
            <a:ext cx="4136571" cy="328367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914" y="4605789"/>
            <a:ext cx="3338284" cy="15719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Arrow going away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DFD05-3523-4EBC-A971-D822AE57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73" y="1723601"/>
            <a:ext cx="4186319" cy="35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B957D-817D-4A62-88DD-AD2914105543}"/>
              </a:ext>
            </a:extLst>
          </p:cNvPr>
          <p:cNvSpPr txBox="1"/>
          <p:nvPr/>
        </p:nvSpPr>
        <p:spPr>
          <a:xfrm>
            <a:off x="232228" y="447529"/>
            <a:ext cx="978262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endParaRPr lang="en-US" sz="40000" dirty="0">
              <a:solidFill>
                <a:srgbClr val="00B050"/>
              </a:solidFill>
              <a:latin typeface="SU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21CF9-3D5F-4115-B40E-4A02204E62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786165"/>
            <a:ext cx="3018971" cy="2769835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BAF966C7-113B-4F22-A762-62D89A9C6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787" y="3556001"/>
            <a:ext cx="4688114" cy="28883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people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is a pronoun that represents a group of people.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3E460-D719-42E7-AC8C-783CE1EC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55" y="1673529"/>
            <a:ext cx="3679953" cy="37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4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D6163-D877-4A74-978C-777D7D9F4D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779462"/>
            <a:ext cx="3846286" cy="2791052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F927DAB1-8A08-47E1-93EC-B2537862D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381178"/>
            <a:ext cx="4403188" cy="29070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Shoe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Sandal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+ Thing on foot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shoe or sandal is a thing that goes on a person’s foot.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A9B41-9BE3-4A2D-B4AD-BC9F9E6D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64" y="1809397"/>
            <a:ext cx="4039183" cy="341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85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80F8E-9A39-4D94-9C27-B6B0CDB1BF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43" y="814932"/>
            <a:ext cx="3454400" cy="268301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9AFEF0B3-5D45-4574-A56A-53E4B8AEA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342" y="3446333"/>
            <a:ext cx="4867421" cy="29122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Follow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moving in the same direction as another 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 person is moving in the same direction as the person in front of him, he is following. 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9E997-FD16-4B54-86A9-DE7FCC2C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18" y="1968774"/>
            <a:ext cx="3918578" cy="32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91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17</a:t>
            </a:r>
          </a:p>
        </p:txBody>
      </p:sp>
    </p:spTree>
    <p:extLst>
      <p:ext uri="{BB962C8B-B14F-4D97-AF65-F5344CB8AC3E}">
        <p14:creationId xmlns:p14="http://schemas.microsoft.com/office/powerpoint/2010/main" val="751280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F9668-D955-4923-9E91-9A37EC75E3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818651"/>
            <a:ext cx="4064000" cy="225837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6DEDD0D-DDD6-45D6-AFE9-81CB7F6EF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3169" y="3348163"/>
            <a:ext cx="4181231" cy="28556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Everyone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+ 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referring to all people, you are referring to everyone.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3ACCA-4095-44CE-9CC0-D4254F83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02" y="1413425"/>
            <a:ext cx="3306009" cy="43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19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479FC-9F8B-440E-9F2F-0A50D38E56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86" y="659860"/>
            <a:ext cx="3265714" cy="2464072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7775BC1-0FD8-4A43-AC27-E49F875EC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686" y="3323772"/>
            <a:ext cx="4397828" cy="30008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Kill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Destroy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Knife + 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aim a knife at a person, you are probably trying to kill him or destroy him.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293E4-312A-4AD4-B93B-5B27AA69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262" y="1555068"/>
            <a:ext cx="3450534" cy="36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8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B8E9B-36A9-40A7-BC18-94BEAA9F9E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86" y="892402"/>
            <a:ext cx="2177143" cy="2591027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77CAF88-3177-4955-9F5A-DADCACD52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952" y="3754563"/>
            <a:ext cx="4572000" cy="26040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Crush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 + Thing under foot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is an object under your foot, you are probably going to crush it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E5B87-A025-4825-A735-6041B1510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10" y="1701847"/>
            <a:ext cx="3483197" cy="39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3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286FC-02A4-4CBB-8B3C-35DFCCC26C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86" y="887754"/>
            <a:ext cx="1857828" cy="2653731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17C43CB-630E-4ADB-8B76-0FA191CDD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2154" y="3674793"/>
            <a:ext cx="4445390" cy="25853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 Clothe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Fabric + Person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 piece of fabric is put on a person, that person is clothed.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12B09-339A-4138-9D08-B23CE1B4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63" y="1503047"/>
            <a:ext cx="3860882" cy="43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101272" y="546061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69AFC-3091-45AB-B2AA-A43DA85F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8" y="1602683"/>
            <a:ext cx="3770799" cy="4022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230C1-18C0-436F-858E-292CA1FD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29" y="882878"/>
            <a:ext cx="4292227" cy="4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5EFFB-0911-402C-AFAB-A47A8B5480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187" y="718541"/>
            <a:ext cx="2859313" cy="2934244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A51BB4B2-9DC4-41D6-90ED-7BECBB6EB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652784"/>
            <a:ext cx="4515729" cy="276208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Shout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Cry Out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open your mouth very big, you are shouting.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9B27F-A714-4AB9-B830-037A7D6C5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90" y="1303966"/>
            <a:ext cx="2924812" cy="45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88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CFE9D-1234-4A25-81E0-AEF46F594B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5558" y="676873"/>
            <a:ext cx="2612571" cy="2574328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56A1D7A-44FC-41B7-8121-F0F440A57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529" y="3251201"/>
            <a:ext cx="4728627" cy="309044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Growth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 + Up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things come up out of the land, it is growing.  This symbol also refers to spiritual growth.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FB694-EC80-4C09-908E-0B26FF7D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83" y="1407332"/>
            <a:ext cx="4169644" cy="42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05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25DC0-28E0-4C42-9AF2-1D840D642F8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3" y="899886"/>
            <a:ext cx="4180113" cy="2496457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167DB1F-900A-4D43-A80C-B6EFFC5DC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3680" y="3825216"/>
            <a:ext cx="4726745" cy="25755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Wilderness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Desert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 + No + Tree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wilderness or a desert often has no trees or very few trees.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5D2D7-0844-4F4E-8F51-A6CB442A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91" y="1837249"/>
            <a:ext cx="4407802" cy="35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72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781F3-59C0-4C06-9F44-43871440B5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6" y="921295"/>
            <a:ext cx="4107543" cy="240247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01281D3-C218-4D31-AC81-FBEE38E82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6560" y="3515426"/>
            <a:ext cx="4375052" cy="28150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Soil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Dirt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 + (Squiggly line underneath)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squiggly line represents the soil which is underneath the land.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D567D-3895-4B42-9127-3CE448EA8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84" y="1699548"/>
            <a:ext cx="3924593" cy="32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050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45A99-3937-4805-B179-2EF2902FC2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4" y="770209"/>
            <a:ext cx="2728686" cy="274287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6C0A5950-217B-4EDF-8400-701657B72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14" y="3513088"/>
            <a:ext cx="4862286" cy="293125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 + Lines showing what is growing under the land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root is the part of the plant that grows underground.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B857A-8ABA-496D-AD0D-9A46FEEE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567" y="1686853"/>
            <a:ext cx="3758237" cy="36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78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8DF45-2413-40B1-BA29-1C609D6A9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9771" y="703385"/>
            <a:ext cx="4020458" cy="2979911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3329758-43C4-4569-AD9D-11263DC2E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952" y="3867345"/>
            <a:ext cx="4546304" cy="21941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 (Earth) going around Sun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year is the amount of time it takes for the Earth to go around the sun one time.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20C62-D773-44CD-82B0-2E18E81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83" y="1517255"/>
            <a:ext cx="3693821" cy="39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461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18</a:t>
            </a:r>
          </a:p>
        </p:txBody>
      </p:sp>
    </p:spTree>
    <p:extLst>
      <p:ext uri="{BB962C8B-B14F-4D97-AF65-F5344CB8AC3E}">
        <p14:creationId xmlns:p14="http://schemas.microsoft.com/office/powerpoint/2010/main" val="25533868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843331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15568-4309-45D6-BEDF-AC16CEB1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26" y="1321480"/>
            <a:ext cx="4162391" cy="4298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7893C5-9259-4EEB-A05D-33FB0F0892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237" y="851131"/>
            <a:ext cx="3842105" cy="34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6E2D2-C4DA-42FC-8DC6-FB8A2A587A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7" y="708525"/>
            <a:ext cx="3933372" cy="2346867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CDE7BCA3-8172-4F21-90F1-9097C3CEC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056" y="3294743"/>
            <a:ext cx="4615543" cy="284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Sunset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Sundown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 + Down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Sunset is the time when the sun goes down.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F468F-FFA5-4F12-96E9-EC89F094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71" y="1381276"/>
            <a:ext cx="3215794" cy="43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963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B236B-382E-46A9-B606-50DE057104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57" y="786811"/>
            <a:ext cx="4209143" cy="253696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305A8A9-357C-4518-AAC3-6E68E3B76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8515" y="3571460"/>
            <a:ext cx="4688114" cy="26764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Morning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 Over a Line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Morning is when the sun is just coming up over the horizon (line).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7C4B0-2B94-420B-86C1-EA494BF6B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88" y="1629133"/>
            <a:ext cx="4058715" cy="37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5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101272" y="55968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C3158-0C8D-4B4B-85FC-EC291280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71" y="1770312"/>
            <a:ext cx="3508093" cy="3407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AD65E8-D80F-4D2B-8E23-424A90AA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998" y="709558"/>
            <a:ext cx="3443690" cy="48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A8127-C0EC-4401-AE9B-33BF6000B2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4" y="814568"/>
            <a:ext cx="3207656" cy="221891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5F3638D-0802-426D-8B58-C48AE04EB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543" y="3149600"/>
            <a:ext cx="4572000" cy="3149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I’s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use the word “us,” I am talking about more than one person including me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61F4A-0FA0-4708-A1DB-89E94A27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93" y="1571919"/>
            <a:ext cx="3605065" cy="42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6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6EF4B-25AC-48A8-9557-26912CFE70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1" y="835025"/>
            <a:ext cx="3570515" cy="2445204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F5CEBF2-0D08-4783-8995-0C16EA197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987" y="3571461"/>
            <a:ext cx="4281714" cy="21471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+ Part + Land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Dust are small particles on the land.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9E4EC-4F00-406D-8487-3B2950A3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42" y="1399846"/>
            <a:ext cx="4012361" cy="41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430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473C-95EE-4D36-83B8-D11F6A6E223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9086" y="697320"/>
            <a:ext cx="2960914" cy="2640966"/>
          </a:xfrm>
          <a:prstGeom prst="rect">
            <a:avLst/>
          </a:prstGeom>
          <a:noFill/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BA2E8142-889D-4339-AF7D-D8C205BB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544" y="3216140"/>
            <a:ext cx="4662084" cy="2908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Ours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+ Possessive Dot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we possess something, we say it is ours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9A0E3-3594-43C6-A566-618E1FA6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25" y="1561262"/>
            <a:ext cx="3277833" cy="39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07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57DE2-3F61-4F87-A0B1-D6E20CFF93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8" y="740229"/>
            <a:ext cx="3599542" cy="306998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082227A-9599-459E-A5F8-3AD102FA1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658" y="3963145"/>
            <a:ext cx="3599542" cy="22489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Winter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+ No + Heat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Winter is a time when it is not hot.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9EB2B-947A-4733-A49A-0F572CB4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67" y="1481160"/>
            <a:ext cx="4070791" cy="412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57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1C373-6547-4D89-A7B0-70EB5C0A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67" y="1778242"/>
            <a:ext cx="4403646" cy="37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17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D6D36-6749-470C-A53B-0802361A9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7" y="711201"/>
            <a:ext cx="3091543" cy="291737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6A2C051-932A-462E-BF3D-FA3547B58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100" y="3756675"/>
            <a:ext cx="4604499" cy="24989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Inside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 + Door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shows a thing inside a door.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ADC23-D179-4885-980F-ED143243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90" y="1972883"/>
            <a:ext cx="4045412" cy="344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95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19</a:t>
            </a:r>
          </a:p>
        </p:txBody>
      </p:sp>
    </p:spTree>
    <p:extLst>
      <p:ext uri="{BB962C8B-B14F-4D97-AF65-F5344CB8AC3E}">
        <p14:creationId xmlns:p14="http://schemas.microsoft.com/office/powerpoint/2010/main" val="1917593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B3452-CE71-4E5D-AD35-D80527F0C44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98"/>
          <a:stretch/>
        </p:blipFill>
        <p:spPr bwMode="auto">
          <a:xfrm>
            <a:off x="7007865" y="712854"/>
            <a:ext cx="4077078" cy="43335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811" y="4966342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69FBE-0CEF-4445-BD88-EC644BFA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187" y="1525680"/>
            <a:ext cx="3800540" cy="39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AF580-5C26-44A2-881F-1D87DB2CF9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7" y="903967"/>
            <a:ext cx="3106057" cy="230368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191E151E-82D7-4F55-B2A1-AF16D749B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0769" y="3207656"/>
            <a:ext cx="4540449" cy="29899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History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Backward + Time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time before now is the past or history.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74D9D-3964-4F69-902E-1FAECAEF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5" y="1847499"/>
            <a:ext cx="3899502" cy="355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201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13863-3C32-46B4-8897-65EA8FF9638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057" y="903288"/>
            <a:ext cx="3831772" cy="253659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09A6D91-9ACA-4C15-B1E4-7103DB7A1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816" y="3571461"/>
            <a:ext cx="4701813" cy="21907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Future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+ Forward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time that is ahead is the future.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BC613-AA6C-4B31-B00C-BCE504CE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45" y="1715875"/>
            <a:ext cx="3819390" cy="34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333501" y="5661186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Seven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BF05C-7B19-497F-86A0-7C8C33049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DC3B5-9EF7-4553-820E-3468234D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20" y="795346"/>
            <a:ext cx="368610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F8D13-22C3-49C5-B676-A078B1ABFA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2" y="820829"/>
            <a:ext cx="2656114" cy="235780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C14529DA-0FAA-4C73-B5E4-106BD28DF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5258" y="3416361"/>
            <a:ext cx="3976914" cy="24909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Quiet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+ Mouth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your mouth is not talking, you are quiet. 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2AD49-03DF-470D-B418-206EF09C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53" y="1413037"/>
            <a:ext cx="4038366" cy="418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0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3064-1335-4C39-AD0B-BF08A72511B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43" y="750616"/>
            <a:ext cx="2641599" cy="2848927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1"/>
            <a:ext cx="4397829" cy="23513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Deaf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+ Ear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your ear does not work, you are deaf.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38043-DA42-454E-A6BC-E89C9567F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64" y="1296596"/>
            <a:ext cx="3025754" cy="45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59A81-35FE-4694-AF4E-C213487B8D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44" y="825847"/>
            <a:ext cx="2540000" cy="2610047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0F265B1-3BFA-4620-9927-84DFC3F33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707028"/>
            <a:ext cx="4473525" cy="2232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+ Eyes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eyes are not working, you are blind.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3B2BC-F964-46E9-B5A5-5A6CF7C7E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79" y="1070957"/>
            <a:ext cx="2184685" cy="49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88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5E8AC-303F-427D-A4DC-5FE13D06A1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13" y="788307"/>
            <a:ext cx="2558915" cy="270963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B6FE3B8-7161-4150-80B2-CB3FB6246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658" y="3703154"/>
            <a:ext cx="4387795" cy="224748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+ Good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something is not good, it is bad.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975DA-3F98-43CB-A0E0-205253785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750" y="1683019"/>
            <a:ext cx="2358065" cy="39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77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D510-48AB-4E7D-85B1-4BA528BC27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60" y="703386"/>
            <a:ext cx="3265714" cy="264472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0C13011-E3D1-449D-8BE9-0EF7FF8A2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3680" y="3348111"/>
            <a:ext cx="4768948" cy="299641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Whisper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Secret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Quiet + Ear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someone whispers something quietly into your ear, he is telling you a secret.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78BFD-37AE-4D24-8CC1-DE63291D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2" y="1921534"/>
            <a:ext cx="4647331" cy="30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92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2733E-0BEF-4FFB-A3B6-0CA1B4FD54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44" y="719319"/>
            <a:ext cx="2554514" cy="2241595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470729C-326B-42FE-8A09-16F8DFEFB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744" y="3232048"/>
            <a:ext cx="4682070" cy="25109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Skull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with arrow pointing inside the head.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skull is the bone inside the head.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71CCC-47C0-47DB-9AEF-E65D569ED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37" y="1438713"/>
            <a:ext cx="3799292" cy="393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7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96DBA-29AE-4FDA-ABDC-7D5FA9014A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16" y="1010512"/>
            <a:ext cx="2554514" cy="221165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628" y="3649586"/>
            <a:ext cx="4389120" cy="255426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+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hand is facing downward putting an object down on a table or floor.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37A2B-6616-4DA3-96D9-E71F3BEF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57" y="1222662"/>
            <a:ext cx="3063293" cy="46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339AC6-6BA2-488D-9E2F-021579F1F5C8}"/>
              </a:ext>
            </a:extLst>
          </p:cNvPr>
          <p:cNvSpPr/>
          <p:nvPr/>
        </p:nvSpPr>
        <p:spPr>
          <a:xfrm>
            <a:off x="3988749" y="3089589"/>
            <a:ext cx="412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LESSON 20</a:t>
            </a:r>
          </a:p>
        </p:txBody>
      </p:sp>
    </p:spTree>
    <p:extLst>
      <p:ext uri="{BB962C8B-B14F-4D97-AF65-F5344CB8AC3E}">
        <p14:creationId xmlns:p14="http://schemas.microsoft.com/office/powerpoint/2010/main" val="3426838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CD61B-62F5-4029-8223-EC4925C64D2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8"/>
          <a:stretch/>
        </p:blipFill>
        <p:spPr bwMode="auto">
          <a:xfrm>
            <a:off x="7097487" y="803456"/>
            <a:ext cx="3599542" cy="2128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543" y="3056755"/>
            <a:ext cx="4542971" cy="31118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Chain + No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free, you are not chained.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D1C224-E6EE-4BD0-BCE0-93890961D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21" y="1360137"/>
            <a:ext cx="3953330" cy="40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80202-CD11-4C1C-B445-53E0F5C619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39" y="699271"/>
            <a:ext cx="3229610" cy="303090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357" y="3846346"/>
            <a:ext cx="4586068" cy="22329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Doors together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doors are touching each other, the entrance is closed.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06BCD6-C018-47BA-B60D-69CEA418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69" y="1462391"/>
            <a:ext cx="4343056" cy="38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323</Words>
  <Application>Microsoft Office PowerPoint</Application>
  <PresentationFormat>Widescreen</PresentationFormat>
  <Paragraphs>494</Paragraphs>
  <Slides>119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7" baseType="lpstr">
      <vt:lpstr>Arial</vt:lpstr>
      <vt:lpstr>Arial Black</vt:lpstr>
      <vt:lpstr>Calibri</vt:lpstr>
      <vt:lpstr>Calibri Light</vt:lpstr>
      <vt:lpstr>SUN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Bartow</dc:creator>
  <cp:lastModifiedBy>Deborah Bartow</cp:lastModifiedBy>
  <cp:revision>2</cp:revision>
  <dcterms:created xsi:type="dcterms:W3CDTF">2018-03-20T18:50:12Z</dcterms:created>
  <dcterms:modified xsi:type="dcterms:W3CDTF">2018-03-20T19:22:04Z</dcterms:modified>
</cp:coreProperties>
</file>